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6705-FDD3-4F86-9AC4-0B16C9FDAFB0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F1E5-7E6B-43D3-97BD-EFA20BA502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968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6705-FDD3-4F86-9AC4-0B16C9FDAFB0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F1E5-7E6B-43D3-97BD-EFA20BA502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73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6705-FDD3-4F86-9AC4-0B16C9FDAFB0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F1E5-7E6B-43D3-97BD-EFA20BA502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609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6705-FDD3-4F86-9AC4-0B16C9FDAFB0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F1E5-7E6B-43D3-97BD-EFA20BA502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53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6705-FDD3-4F86-9AC4-0B16C9FDAFB0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F1E5-7E6B-43D3-97BD-EFA20BA502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123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6705-FDD3-4F86-9AC4-0B16C9FDAFB0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F1E5-7E6B-43D3-97BD-EFA20BA502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955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6705-FDD3-4F86-9AC4-0B16C9FDAFB0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F1E5-7E6B-43D3-97BD-EFA20BA502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44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6705-FDD3-4F86-9AC4-0B16C9FDAFB0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F1E5-7E6B-43D3-97BD-EFA20BA502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27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6705-FDD3-4F86-9AC4-0B16C9FDAFB0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F1E5-7E6B-43D3-97BD-EFA20BA502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558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6705-FDD3-4F86-9AC4-0B16C9FDAFB0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F1E5-7E6B-43D3-97BD-EFA20BA502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59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6705-FDD3-4F86-9AC4-0B16C9FDAFB0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F1E5-7E6B-43D3-97BD-EFA20BA502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079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56705-FDD3-4F86-9AC4-0B16C9FDAFB0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9F1E5-7E6B-43D3-97BD-EFA20BA502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528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6" y="349135"/>
            <a:ext cx="7502410" cy="613976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567949" y="490451"/>
            <a:ext cx="1996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Angelgewässer SAV</a:t>
            </a:r>
          </a:p>
          <a:p>
            <a:r>
              <a:rPr lang="de-DE" dirty="0"/>
              <a:t>Bredstedt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218814" y="1579419"/>
            <a:ext cx="289797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1. Langenhorn</a:t>
            </a:r>
          </a:p>
          <a:p>
            <a:r>
              <a:rPr lang="de-DE" dirty="0"/>
              <a:t>2. kl. Und </a:t>
            </a:r>
            <a:r>
              <a:rPr lang="de-DE" dirty="0" err="1"/>
              <a:t>gr.</a:t>
            </a:r>
            <a:r>
              <a:rPr lang="de-DE" dirty="0"/>
              <a:t> Kuhle Dörpum</a:t>
            </a:r>
          </a:p>
          <a:p>
            <a:r>
              <a:rPr lang="de-DE" dirty="0"/>
              <a:t>3. </a:t>
            </a:r>
            <a:r>
              <a:rPr lang="de-DE" dirty="0" err="1"/>
              <a:t>Rhynschlott</a:t>
            </a:r>
            <a:endParaRPr lang="de-DE" dirty="0"/>
          </a:p>
          <a:p>
            <a:r>
              <a:rPr lang="de-DE" dirty="0"/>
              <a:t>4. Mühlenteich Bredstedt</a:t>
            </a:r>
          </a:p>
          <a:p>
            <a:r>
              <a:rPr lang="de-DE" dirty="0"/>
              <a:t>5. Kolkerheide</a:t>
            </a:r>
          </a:p>
          <a:p>
            <a:r>
              <a:rPr lang="de-DE" dirty="0"/>
              <a:t>6. </a:t>
            </a:r>
            <a:r>
              <a:rPr lang="de-DE" dirty="0" err="1"/>
              <a:t>Ostenau</a:t>
            </a:r>
            <a:endParaRPr lang="de-DE" dirty="0"/>
          </a:p>
          <a:p>
            <a:r>
              <a:rPr lang="de-DE" dirty="0"/>
              <a:t>7. untere Arlau, große Wehle</a:t>
            </a:r>
          </a:p>
          <a:p>
            <a:r>
              <a:rPr lang="de-DE" dirty="0"/>
              <a:t>8. obere Arlau</a:t>
            </a:r>
          </a:p>
          <a:p>
            <a:r>
              <a:rPr lang="de-DE" dirty="0"/>
              <a:t>9. Imme und </a:t>
            </a:r>
            <a:r>
              <a:rPr lang="de-DE" dirty="0" err="1"/>
              <a:t>Eckstockau</a:t>
            </a:r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3416531" y="1197032"/>
            <a:ext cx="315884" cy="3241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</a:t>
            </a:r>
          </a:p>
        </p:txBody>
      </p:sp>
      <p:sp>
        <p:nvSpPr>
          <p:cNvPr id="11" name="Ellipse 10"/>
          <p:cNvSpPr/>
          <p:nvPr/>
        </p:nvSpPr>
        <p:spPr>
          <a:xfrm>
            <a:off x="5708073" y="1585533"/>
            <a:ext cx="315884" cy="3241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  <p:sp>
        <p:nvSpPr>
          <p:cNvPr id="12" name="Ellipse 11"/>
          <p:cNvSpPr/>
          <p:nvPr/>
        </p:nvSpPr>
        <p:spPr>
          <a:xfrm>
            <a:off x="2000597" y="2571482"/>
            <a:ext cx="315884" cy="3241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</a:p>
        </p:txBody>
      </p:sp>
      <p:sp>
        <p:nvSpPr>
          <p:cNvPr id="13" name="Ellipse 12"/>
          <p:cNvSpPr/>
          <p:nvPr/>
        </p:nvSpPr>
        <p:spPr>
          <a:xfrm>
            <a:off x="4483937" y="2643446"/>
            <a:ext cx="315884" cy="3241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14" name="Ellipse 13"/>
          <p:cNvSpPr/>
          <p:nvPr/>
        </p:nvSpPr>
        <p:spPr>
          <a:xfrm>
            <a:off x="8382000" y="2733581"/>
            <a:ext cx="315884" cy="3241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5</a:t>
            </a:r>
          </a:p>
        </p:txBody>
      </p:sp>
      <p:sp>
        <p:nvSpPr>
          <p:cNvPr id="15" name="Ellipse 14"/>
          <p:cNvSpPr/>
          <p:nvPr/>
        </p:nvSpPr>
        <p:spPr>
          <a:xfrm>
            <a:off x="5708073" y="4037214"/>
            <a:ext cx="315884" cy="3241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6</a:t>
            </a:r>
          </a:p>
        </p:txBody>
      </p:sp>
      <p:sp>
        <p:nvSpPr>
          <p:cNvPr id="16" name="Ellipse 15"/>
          <p:cNvSpPr/>
          <p:nvPr/>
        </p:nvSpPr>
        <p:spPr>
          <a:xfrm>
            <a:off x="3798138" y="5112324"/>
            <a:ext cx="315884" cy="3241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7</a:t>
            </a:r>
          </a:p>
        </p:txBody>
      </p:sp>
      <p:sp>
        <p:nvSpPr>
          <p:cNvPr id="17" name="Ellipse 16"/>
          <p:cNvSpPr/>
          <p:nvPr/>
        </p:nvSpPr>
        <p:spPr>
          <a:xfrm>
            <a:off x="6378633" y="5198224"/>
            <a:ext cx="315884" cy="3241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8</a:t>
            </a:r>
          </a:p>
        </p:txBody>
      </p:sp>
      <p:sp>
        <p:nvSpPr>
          <p:cNvPr id="18" name="Ellipse 17"/>
          <p:cNvSpPr/>
          <p:nvPr/>
        </p:nvSpPr>
        <p:spPr>
          <a:xfrm>
            <a:off x="8697884" y="5674821"/>
            <a:ext cx="315884" cy="3241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7610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38" y="681133"/>
            <a:ext cx="6036061" cy="239563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38" y="3359020"/>
            <a:ext cx="2427116" cy="261577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885" y="3395856"/>
            <a:ext cx="3399514" cy="257894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0644" y="2774398"/>
            <a:ext cx="2838450" cy="32004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22242" y="340823"/>
            <a:ext cx="15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8. obere Arlau</a:t>
            </a:r>
          </a:p>
        </p:txBody>
      </p:sp>
      <p:cxnSp>
        <p:nvCxnSpPr>
          <p:cNvPr id="3" name="Gerade Verbindung mit Pfeil 2"/>
          <p:cNvCxnSpPr/>
          <p:nvPr/>
        </p:nvCxnSpPr>
        <p:spPr>
          <a:xfrm flipH="1" flipV="1">
            <a:off x="822960" y="1014153"/>
            <a:ext cx="241069" cy="27764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 flipV="1">
            <a:off x="2901820" y="1014153"/>
            <a:ext cx="1869269" cy="33604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 flipV="1">
            <a:off x="6214188" y="2873829"/>
            <a:ext cx="2471272" cy="15911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490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47" y="697762"/>
            <a:ext cx="5691966" cy="470922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22242" y="340823"/>
            <a:ext cx="2448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9. Imme und </a:t>
            </a:r>
            <a:r>
              <a:rPr lang="de-DE" dirty="0" err="1"/>
              <a:t>Eckstockau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080" y="340823"/>
            <a:ext cx="4079349" cy="582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60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99" y="612356"/>
            <a:ext cx="5304559" cy="3208987"/>
          </a:xfrm>
          <a:prstGeom prst="rect">
            <a:avLst/>
          </a:prstGeom>
        </p:spPr>
      </p:pic>
      <p:sp>
        <p:nvSpPr>
          <p:cNvPr id="5" name="Stern mit 8 Zacken 4"/>
          <p:cNvSpPr/>
          <p:nvPr/>
        </p:nvSpPr>
        <p:spPr>
          <a:xfrm>
            <a:off x="5067540" y="4383772"/>
            <a:ext cx="931025" cy="7148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</a:t>
            </a:r>
          </a:p>
        </p:txBody>
      </p:sp>
      <p:cxnSp>
        <p:nvCxnSpPr>
          <p:cNvPr id="7" name="Gerade Verbindung mit Pfeil 6"/>
          <p:cNvCxnSpPr>
            <a:stCxn id="5" idx="5"/>
          </p:cNvCxnSpPr>
          <p:nvPr/>
        </p:nvCxnSpPr>
        <p:spPr>
          <a:xfrm flipH="1" flipV="1">
            <a:off x="2267339" y="2258008"/>
            <a:ext cx="2936546" cy="2230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H="1" flipV="1">
            <a:off x="4015047" y="3266267"/>
            <a:ext cx="1128331" cy="12018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5143378" y="2848125"/>
            <a:ext cx="389675" cy="16199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718457" y="4383772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Imme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619" y="612356"/>
            <a:ext cx="3392667" cy="5756247"/>
          </a:xfrm>
          <a:prstGeom prst="rect">
            <a:avLst/>
          </a:prstGeom>
        </p:spPr>
      </p:pic>
      <p:sp>
        <p:nvSpPr>
          <p:cNvPr id="14" name="Stern mit 8 Zacken 13"/>
          <p:cNvSpPr/>
          <p:nvPr/>
        </p:nvSpPr>
        <p:spPr>
          <a:xfrm>
            <a:off x="10512094" y="1237636"/>
            <a:ext cx="931025" cy="7148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</a:t>
            </a:r>
          </a:p>
        </p:txBody>
      </p:sp>
      <p:cxnSp>
        <p:nvCxnSpPr>
          <p:cNvPr id="17" name="Gerade Verbindung mit Pfeil 16"/>
          <p:cNvCxnSpPr>
            <a:stCxn id="14" idx="3"/>
          </p:cNvCxnSpPr>
          <p:nvPr/>
        </p:nvCxnSpPr>
        <p:spPr>
          <a:xfrm flipH="1">
            <a:off x="8490857" y="1847836"/>
            <a:ext cx="2157582" cy="32508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14" idx="3"/>
          </p:cNvCxnSpPr>
          <p:nvPr/>
        </p:nvCxnSpPr>
        <p:spPr>
          <a:xfrm flipH="1">
            <a:off x="7221894" y="1847836"/>
            <a:ext cx="3426545" cy="15485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14" idx="3"/>
          </p:cNvCxnSpPr>
          <p:nvPr/>
        </p:nvCxnSpPr>
        <p:spPr>
          <a:xfrm flipH="1" flipV="1">
            <a:off x="7814291" y="1110343"/>
            <a:ext cx="2834148" cy="7374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9760815" y="5999271"/>
            <a:ext cx="1207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Eckstockau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1005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42" y="889462"/>
            <a:ext cx="4303198" cy="569291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273" y="2177155"/>
            <a:ext cx="5067959" cy="440522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22242" y="340823"/>
            <a:ext cx="147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 Langenhorn</a:t>
            </a:r>
          </a:p>
        </p:txBody>
      </p:sp>
      <p:sp>
        <p:nvSpPr>
          <p:cNvPr id="7" name="Stern mit 8 Zacken 6"/>
          <p:cNvSpPr/>
          <p:nvPr/>
        </p:nvSpPr>
        <p:spPr>
          <a:xfrm>
            <a:off x="7855527" y="440574"/>
            <a:ext cx="931025" cy="7148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</a:t>
            </a:r>
          </a:p>
        </p:txBody>
      </p:sp>
      <p:cxnSp>
        <p:nvCxnSpPr>
          <p:cNvPr id="9" name="Gerade Verbindung mit Pfeil 8"/>
          <p:cNvCxnSpPr>
            <a:stCxn id="7" idx="2"/>
          </p:cNvCxnSpPr>
          <p:nvPr/>
        </p:nvCxnSpPr>
        <p:spPr>
          <a:xfrm>
            <a:off x="8321040" y="1155468"/>
            <a:ext cx="340822" cy="1147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8312725" y="1155468"/>
            <a:ext cx="2239904" cy="3591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3570538" y="1729046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Angelbereich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 flipH="1">
            <a:off x="3366655" y="2098378"/>
            <a:ext cx="299258" cy="470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3570538" y="2098378"/>
            <a:ext cx="95375" cy="1376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784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25" y="798021"/>
            <a:ext cx="4850131" cy="280944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875" y="299256"/>
            <a:ext cx="5226139" cy="615137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22242" y="340823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 Dörpum</a:t>
            </a:r>
          </a:p>
        </p:txBody>
      </p:sp>
      <p:sp>
        <p:nvSpPr>
          <p:cNvPr id="7" name="Stern mit 8 Zacken 6"/>
          <p:cNvSpPr/>
          <p:nvPr/>
        </p:nvSpPr>
        <p:spPr>
          <a:xfrm>
            <a:off x="4921134" y="4048298"/>
            <a:ext cx="931025" cy="7148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</a:t>
            </a:r>
          </a:p>
        </p:txBody>
      </p:sp>
      <p:cxnSp>
        <p:nvCxnSpPr>
          <p:cNvPr id="9" name="Gerade Verbindung mit Pfeil 8"/>
          <p:cNvCxnSpPr>
            <a:stCxn id="7" idx="7"/>
          </p:cNvCxnSpPr>
          <p:nvPr/>
        </p:nvCxnSpPr>
        <p:spPr>
          <a:xfrm flipV="1">
            <a:off x="5715814" y="457200"/>
            <a:ext cx="3926950" cy="36957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7" idx="7"/>
          </p:cNvCxnSpPr>
          <p:nvPr/>
        </p:nvCxnSpPr>
        <p:spPr>
          <a:xfrm flipV="1">
            <a:off x="5715814" y="3239267"/>
            <a:ext cx="2778700" cy="913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7" idx="7"/>
          </p:cNvCxnSpPr>
          <p:nvPr/>
        </p:nvCxnSpPr>
        <p:spPr>
          <a:xfrm>
            <a:off x="5715814" y="4152992"/>
            <a:ext cx="4738746" cy="3536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3602056" y="5353751"/>
            <a:ext cx="225010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behindertengerechter</a:t>
            </a:r>
          </a:p>
          <a:p>
            <a:r>
              <a:rPr lang="de-DE" dirty="0"/>
              <a:t>Angelsteg</a:t>
            </a:r>
          </a:p>
        </p:txBody>
      </p:sp>
      <p:cxnSp>
        <p:nvCxnSpPr>
          <p:cNvPr id="18" name="Gerade Verbindung mit Pfeil 17"/>
          <p:cNvCxnSpPr/>
          <p:nvPr/>
        </p:nvCxnSpPr>
        <p:spPr>
          <a:xfrm flipV="1">
            <a:off x="5852159" y="3372964"/>
            <a:ext cx="2909286" cy="19641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fi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77" y="3998990"/>
            <a:ext cx="3889432" cy="964047"/>
          </a:xfrm>
          <a:prstGeom prst="rect">
            <a:avLst/>
          </a:prstGeom>
        </p:spPr>
      </p:pic>
      <p:cxnSp>
        <p:nvCxnSpPr>
          <p:cNvPr id="21" name="Gerade Verbindung mit Pfeil 20"/>
          <p:cNvCxnSpPr/>
          <p:nvPr/>
        </p:nvCxnSpPr>
        <p:spPr>
          <a:xfrm flipV="1">
            <a:off x="774441" y="1866122"/>
            <a:ext cx="695457" cy="2331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 flipV="1">
            <a:off x="2899245" y="1800808"/>
            <a:ext cx="1047604" cy="2352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582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990" y="2518434"/>
            <a:ext cx="3722772" cy="306463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22242" y="340823"/>
            <a:ext cx="13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 Rhynschlot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04" y="807874"/>
            <a:ext cx="4255486" cy="552761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123" y="1027980"/>
            <a:ext cx="2843518" cy="5438134"/>
          </a:xfrm>
          <a:prstGeom prst="rect">
            <a:avLst/>
          </a:prstGeom>
        </p:spPr>
      </p:pic>
      <p:sp>
        <p:nvSpPr>
          <p:cNvPr id="9" name="Stern mit 8 Zacken 8"/>
          <p:cNvSpPr/>
          <p:nvPr/>
        </p:nvSpPr>
        <p:spPr>
          <a:xfrm>
            <a:off x="5341012" y="614633"/>
            <a:ext cx="931025" cy="7148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6372809" y="1027980"/>
            <a:ext cx="4805264" cy="51488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6372809" y="1027980"/>
            <a:ext cx="4348064" cy="39172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>
            <a:off x="3125755" y="1455576"/>
            <a:ext cx="2680769" cy="28365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>
            <a:off x="2425959" y="1427246"/>
            <a:ext cx="3380565" cy="24636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 flipV="1">
            <a:off x="4245429" y="5561045"/>
            <a:ext cx="4478694" cy="774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>
            <a:off x="3331029" y="3209731"/>
            <a:ext cx="3750906" cy="392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914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22242" y="340823"/>
            <a:ext cx="2571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4. Mühlenteich Bredstedt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83" y="1056400"/>
            <a:ext cx="4019550" cy="34575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807" y="340823"/>
            <a:ext cx="5676900" cy="6048375"/>
          </a:xfrm>
          <a:prstGeom prst="rect">
            <a:avLst/>
          </a:prstGeom>
        </p:spPr>
      </p:pic>
      <p:sp>
        <p:nvSpPr>
          <p:cNvPr id="7" name="Stern mit 8 Zacken 6"/>
          <p:cNvSpPr/>
          <p:nvPr/>
        </p:nvSpPr>
        <p:spPr>
          <a:xfrm>
            <a:off x="4709433" y="333533"/>
            <a:ext cx="931025" cy="7148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</a:t>
            </a:r>
          </a:p>
        </p:txBody>
      </p:sp>
      <p:cxnSp>
        <p:nvCxnSpPr>
          <p:cNvPr id="9" name="Gerade Verbindung mit Pfeil 8"/>
          <p:cNvCxnSpPr>
            <a:stCxn id="7" idx="2"/>
          </p:cNvCxnSpPr>
          <p:nvPr/>
        </p:nvCxnSpPr>
        <p:spPr>
          <a:xfrm>
            <a:off x="5174946" y="1048427"/>
            <a:ext cx="3390556" cy="39434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7" idx="2"/>
          </p:cNvCxnSpPr>
          <p:nvPr/>
        </p:nvCxnSpPr>
        <p:spPr>
          <a:xfrm>
            <a:off x="5174946" y="1048427"/>
            <a:ext cx="1811119" cy="26091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7" idx="2"/>
          </p:cNvCxnSpPr>
          <p:nvPr/>
        </p:nvCxnSpPr>
        <p:spPr>
          <a:xfrm flipH="1">
            <a:off x="2258741" y="1048427"/>
            <a:ext cx="2916205" cy="11442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7" idx="2"/>
          </p:cNvCxnSpPr>
          <p:nvPr/>
        </p:nvCxnSpPr>
        <p:spPr>
          <a:xfrm flipH="1">
            <a:off x="1306286" y="1048427"/>
            <a:ext cx="3868660" cy="17367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502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22242" y="340823"/>
            <a:ext cx="1522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5. Kolkerheide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73" y="811762"/>
            <a:ext cx="5479790" cy="537498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297" y="811762"/>
            <a:ext cx="2167617" cy="214284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297" y="3088431"/>
            <a:ext cx="5248987" cy="3243457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>
          <a:xfrm flipH="1" flipV="1">
            <a:off x="5607698" y="2146041"/>
            <a:ext cx="783771" cy="27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tern mit 8 Zacken 9"/>
          <p:cNvSpPr/>
          <p:nvPr/>
        </p:nvSpPr>
        <p:spPr>
          <a:xfrm>
            <a:off x="10718347" y="710155"/>
            <a:ext cx="931025" cy="7148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</a:t>
            </a:r>
          </a:p>
        </p:txBody>
      </p:sp>
      <p:cxnSp>
        <p:nvCxnSpPr>
          <p:cNvPr id="12" name="Gerade Verbindung mit Pfeil 11"/>
          <p:cNvCxnSpPr>
            <a:stCxn id="10" idx="2"/>
          </p:cNvCxnSpPr>
          <p:nvPr/>
        </p:nvCxnSpPr>
        <p:spPr>
          <a:xfrm flipH="1">
            <a:off x="10730204" y="1425049"/>
            <a:ext cx="453656" cy="39493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10" idx="2"/>
          </p:cNvCxnSpPr>
          <p:nvPr/>
        </p:nvCxnSpPr>
        <p:spPr>
          <a:xfrm flipH="1">
            <a:off x="10618237" y="1425049"/>
            <a:ext cx="565623" cy="37534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8581248" y="1558874"/>
            <a:ext cx="1943683" cy="39181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8500187" y="876689"/>
            <a:ext cx="225010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behindertengerechter</a:t>
            </a:r>
          </a:p>
          <a:p>
            <a:r>
              <a:rPr lang="de-DE" dirty="0"/>
              <a:t>Angelsteg</a:t>
            </a:r>
          </a:p>
        </p:txBody>
      </p:sp>
    </p:spTree>
    <p:extLst>
      <p:ext uri="{BB962C8B-B14F-4D97-AF65-F5344CB8AC3E}">
        <p14:creationId xmlns:p14="http://schemas.microsoft.com/office/powerpoint/2010/main" val="2122238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22242" y="340823"/>
            <a:ext cx="119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6. </a:t>
            </a:r>
            <a:r>
              <a:rPr lang="de-DE" dirty="0" err="1"/>
              <a:t>Ostenau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42" y="811764"/>
            <a:ext cx="1890814" cy="5629664"/>
          </a:xfrm>
          <a:prstGeom prst="rect">
            <a:avLst/>
          </a:prstGeom>
        </p:spPr>
      </p:pic>
      <p:sp>
        <p:nvSpPr>
          <p:cNvPr id="6" name="Stern mit 8 Zacken 5"/>
          <p:cNvSpPr/>
          <p:nvPr/>
        </p:nvSpPr>
        <p:spPr>
          <a:xfrm>
            <a:off x="3104568" y="454317"/>
            <a:ext cx="931025" cy="7148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</a:t>
            </a:r>
          </a:p>
        </p:txBody>
      </p:sp>
      <p:cxnSp>
        <p:nvCxnSpPr>
          <p:cNvPr id="8" name="Gerade Verbindung mit Pfeil 7"/>
          <p:cNvCxnSpPr>
            <a:stCxn id="6" idx="2"/>
          </p:cNvCxnSpPr>
          <p:nvPr/>
        </p:nvCxnSpPr>
        <p:spPr>
          <a:xfrm flipH="1">
            <a:off x="1642188" y="1169211"/>
            <a:ext cx="1927893" cy="13873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>
            <a:stCxn id="6" idx="2"/>
          </p:cNvCxnSpPr>
          <p:nvPr/>
        </p:nvCxnSpPr>
        <p:spPr>
          <a:xfrm flipH="1">
            <a:off x="1176676" y="1169211"/>
            <a:ext cx="2393405" cy="31322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6" idx="2"/>
          </p:cNvCxnSpPr>
          <p:nvPr/>
        </p:nvCxnSpPr>
        <p:spPr>
          <a:xfrm flipH="1">
            <a:off x="711164" y="1169211"/>
            <a:ext cx="2858917" cy="46157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6" idx="2"/>
          </p:cNvCxnSpPr>
          <p:nvPr/>
        </p:nvCxnSpPr>
        <p:spPr>
          <a:xfrm flipH="1">
            <a:off x="1007706" y="1169211"/>
            <a:ext cx="2562375" cy="40217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8823" y="2813375"/>
            <a:ext cx="2122411" cy="3628053"/>
          </a:xfrm>
          <a:prstGeom prst="rect">
            <a:avLst/>
          </a:prstGeom>
        </p:spPr>
      </p:pic>
      <p:cxnSp>
        <p:nvCxnSpPr>
          <p:cNvPr id="20" name="Gerade Verbindung mit Pfeil 19"/>
          <p:cNvCxnSpPr/>
          <p:nvPr/>
        </p:nvCxnSpPr>
        <p:spPr>
          <a:xfrm flipH="1" flipV="1">
            <a:off x="802433" y="5999584"/>
            <a:ext cx="9190653" cy="111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fik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535" y="1604088"/>
            <a:ext cx="2207449" cy="4180892"/>
          </a:xfrm>
          <a:prstGeom prst="rect">
            <a:avLst/>
          </a:prstGeom>
        </p:spPr>
      </p:pic>
      <p:cxnSp>
        <p:nvCxnSpPr>
          <p:cNvPr id="23" name="Gerade Verbindung mit Pfeil 22"/>
          <p:cNvCxnSpPr/>
          <p:nvPr/>
        </p:nvCxnSpPr>
        <p:spPr>
          <a:xfrm flipH="1" flipV="1">
            <a:off x="1220194" y="4394718"/>
            <a:ext cx="6085675" cy="158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5432" y="546134"/>
            <a:ext cx="2425756" cy="3564099"/>
          </a:xfrm>
          <a:prstGeom prst="rect">
            <a:avLst/>
          </a:prstGeom>
        </p:spPr>
      </p:pic>
      <p:cxnSp>
        <p:nvCxnSpPr>
          <p:cNvPr id="26" name="Gerade Verbindung mit Pfeil 25"/>
          <p:cNvCxnSpPr/>
          <p:nvPr/>
        </p:nvCxnSpPr>
        <p:spPr>
          <a:xfrm flipH="1">
            <a:off x="1828691" y="2006082"/>
            <a:ext cx="3657709" cy="559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955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22242" y="340823"/>
            <a:ext cx="325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7. untere Arlau und große Wehle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42" y="837520"/>
            <a:ext cx="4867275" cy="47910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614" y="1669209"/>
            <a:ext cx="1296641" cy="3959386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 flipH="1">
            <a:off x="2509935" y="2108718"/>
            <a:ext cx="4152122" cy="830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163" y="3508310"/>
            <a:ext cx="1973267" cy="2955666"/>
          </a:xfrm>
          <a:prstGeom prst="rect">
            <a:avLst/>
          </a:prstGeom>
        </p:spPr>
      </p:pic>
      <p:cxnSp>
        <p:nvCxnSpPr>
          <p:cNvPr id="11" name="Gerade Verbindung mit Pfeil 10"/>
          <p:cNvCxnSpPr/>
          <p:nvPr/>
        </p:nvCxnSpPr>
        <p:spPr>
          <a:xfrm flipH="1" flipV="1">
            <a:off x="1091682" y="3233057"/>
            <a:ext cx="7408506" cy="2878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5160" y="525489"/>
            <a:ext cx="1806139" cy="2528595"/>
          </a:xfrm>
          <a:prstGeom prst="rect">
            <a:avLst/>
          </a:prstGeom>
        </p:spPr>
      </p:pic>
      <p:cxnSp>
        <p:nvCxnSpPr>
          <p:cNvPr id="14" name="Gerade Verbindung mit Pfeil 13"/>
          <p:cNvCxnSpPr/>
          <p:nvPr/>
        </p:nvCxnSpPr>
        <p:spPr>
          <a:xfrm flipH="1">
            <a:off x="4795935" y="770991"/>
            <a:ext cx="3284375" cy="898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1183" y="1516750"/>
            <a:ext cx="2111425" cy="1853934"/>
          </a:xfrm>
          <a:prstGeom prst="rect">
            <a:avLst/>
          </a:prstGeom>
        </p:spPr>
      </p:pic>
      <p:cxnSp>
        <p:nvCxnSpPr>
          <p:cNvPr id="17" name="Gerade Verbindung mit Pfeil 16"/>
          <p:cNvCxnSpPr/>
          <p:nvPr/>
        </p:nvCxnSpPr>
        <p:spPr>
          <a:xfrm flipH="1">
            <a:off x="4897771" y="2523930"/>
            <a:ext cx="6280302" cy="2299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492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23" y="522515"/>
            <a:ext cx="4555431" cy="601824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066" y="522515"/>
            <a:ext cx="2583457" cy="2714819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 flipH="1" flipV="1">
            <a:off x="4301412" y="1324947"/>
            <a:ext cx="1306286" cy="503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tern mit 8 Zacken 7"/>
          <p:cNvSpPr/>
          <p:nvPr/>
        </p:nvSpPr>
        <p:spPr>
          <a:xfrm>
            <a:off x="8348372" y="295696"/>
            <a:ext cx="931025" cy="7148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</a:t>
            </a:r>
          </a:p>
        </p:txBody>
      </p:sp>
      <p:cxnSp>
        <p:nvCxnSpPr>
          <p:cNvPr id="10" name="Gerade Verbindung mit Pfeil 9"/>
          <p:cNvCxnSpPr>
            <a:stCxn id="8" idx="4"/>
          </p:cNvCxnSpPr>
          <p:nvPr/>
        </p:nvCxnSpPr>
        <p:spPr>
          <a:xfrm flipH="1">
            <a:off x="5728996" y="653143"/>
            <a:ext cx="2619376" cy="9237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8" idx="4"/>
          </p:cNvCxnSpPr>
          <p:nvPr/>
        </p:nvCxnSpPr>
        <p:spPr>
          <a:xfrm flipH="1">
            <a:off x="6307494" y="653143"/>
            <a:ext cx="2040878" cy="23699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9417" y="867746"/>
            <a:ext cx="2014958" cy="5591175"/>
          </a:xfrm>
          <a:prstGeom prst="rect">
            <a:avLst/>
          </a:prstGeom>
        </p:spPr>
      </p:pic>
      <p:cxnSp>
        <p:nvCxnSpPr>
          <p:cNvPr id="15" name="Gerade Verbindung mit Pfeil 14"/>
          <p:cNvCxnSpPr/>
          <p:nvPr/>
        </p:nvCxnSpPr>
        <p:spPr>
          <a:xfrm flipH="1">
            <a:off x="1418253" y="5579706"/>
            <a:ext cx="9311951" cy="765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8" idx="2"/>
          </p:cNvCxnSpPr>
          <p:nvPr/>
        </p:nvCxnSpPr>
        <p:spPr>
          <a:xfrm>
            <a:off x="8813885" y="1010590"/>
            <a:ext cx="1132548" cy="2397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8" idx="2"/>
          </p:cNvCxnSpPr>
          <p:nvPr/>
        </p:nvCxnSpPr>
        <p:spPr>
          <a:xfrm>
            <a:off x="8813885" y="1010590"/>
            <a:ext cx="2331406" cy="50571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530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Breitbild</PresentationFormat>
  <Paragraphs>45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Bundeswehr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Zuehlke, Olaf</dc:creator>
  <cp:lastModifiedBy>Zuehlke, Olaf</cp:lastModifiedBy>
  <cp:revision>15</cp:revision>
  <dcterms:created xsi:type="dcterms:W3CDTF">2022-01-27T14:14:52Z</dcterms:created>
  <dcterms:modified xsi:type="dcterms:W3CDTF">2022-05-04T12:10:26Z</dcterms:modified>
</cp:coreProperties>
</file>